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Cambios Morfológicos - Villarrica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C5A7FC5-842A-6470-95D5-754306E8A794}"/>
              </a:ext>
            </a:extLst>
          </p:cNvPr>
          <p:cNvSpPr txBox="1">
            <a:spLocks/>
          </p:cNvSpPr>
          <p:nvPr/>
        </p:nvSpPr>
        <p:spPr>
          <a:xfrm>
            <a:off x="831850" y="6368407"/>
            <a:ext cx="10588211" cy="799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No se registran cambios morfológicos ni anomalías térmicas desde imágenes Sentinel 2 L2A. No se registran datos asociados a actividad superficial en volcán Villarrica durante el mes de enero 2026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13DA54-722E-89B0-50DC-3148A33D02CD}"/>
              </a:ext>
            </a:extLst>
          </p:cNvPr>
          <p:cNvSpPr txBox="1"/>
          <p:nvPr/>
        </p:nvSpPr>
        <p:spPr>
          <a:xfrm>
            <a:off x="359942" y="763398"/>
            <a:ext cx="5150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No se registran cambios morfológicos ni anomalías térmicas desde imágenes Sentinel 2 L2A. No se registran datos asociados a actividad superficial en volcán Villarrica durante el mes de enero 2026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9BA0C7-3D30-1F4D-532E-9664D507B0EF}"/>
              </a:ext>
            </a:extLst>
          </p:cNvPr>
          <p:cNvSpPr txBox="1"/>
          <p:nvPr/>
        </p:nvSpPr>
        <p:spPr>
          <a:xfrm>
            <a:off x="6283361" y="700303"/>
            <a:ext cx="489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No se registran cambios morfológicos ni anomalías térmicas desde imágenes Sentinel 2 L2A. No se registran datos asociados a actividad superficial en volcán Villarrica durante el mes de enero 2026</a:t>
            </a:r>
          </a:p>
        </p:txBody>
      </p:sp>
      <p:pic>
        <p:nvPicPr>
          <p:cNvPr id="10" name="Picture 9" descr="Villarrica_ThermalFalseColor_2026-0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  <p:pic>
        <p:nvPicPr>
          <p:cNvPr id="11" name="Picture 10" descr="Villarrica_RGB_2026-01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69</Words>
  <Application>Microsoft Office PowerPoint</Application>
  <PresentationFormat>Panorámica</PresentationFormat>
  <Paragraphs>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3</cp:revision>
  <dcterms:created xsi:type="dcterms:W3CDTF">2026-02-01T05:23:51Z</dcterms:created>
  <dcterms:modified xsi:type="dcterms:W3CDTF">2026-02-02T00:42:46Z</dcterms:modified>
</cp:coreProperties>
</file>